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438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47F6-4776-D75D-35E7-52964C63C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79A76-BA96-3692-C2DA-2AF3EB8EF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FE9D-ABB2-A61E-71BA-023EAA34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D1F3-9B76-5123-D8A9-182FB9A0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3D7C3-D280-58EB-7C35-6A99B7BA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661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6692-70F6-554A-A270-3EF24B57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1E112-A755-4544-84B9-B2399BDDB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320C-9E92-38EE-ED65-6B258B13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ABC4-D38B-BA52-7490-1402E264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09BB-6353-F7CB-71E8-49FCF66E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900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0EDCA3-1CC0-1A11-3A03-3B0804215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43068-86F9-9B77-64EB-D3BC8523D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1DF5B-59DF-EA44-CD85-4F6ACAC1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EF1A5-9969-7A73-EB12-13063180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1575-8846-A595-AA8F-37C63CD3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450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9DA2-260C-BC30-5D99-72876F97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14621-0CD4-8526-6F84-330A14AAC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01A40-9ED2-F2F9-670C-A1603959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01706-0BC7-2EA2-2F1A-C9BB26D0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DD670-3046-E780-BBD1-86650FDDD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744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7B17-409D-0043-15D6-EFE5886B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E08E5-D0FA-8269-53AA-87975458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820A3-5AC0-DBF7-51FC-2CD1EB91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B35C8-5CA3-86FF-2999-D1D620C9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D58B-6BCF-E370-13AB-C947CB2E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445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389A-9ADD-0B3E-7721-31D9FE0C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DD93-6BA4-BDBC-889B-BECD1A013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FB237-CB05-5A71-A1BA-903A5DF4D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824CA-E9F2-BC78-7DDE-A425ADA0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C8CCF-5D55-CFBA-88DF-064D8C37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CB0A-E815-796B-37A1-E3ABFB41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700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DAFD-8B8A-A3DB-9D8A-026DC69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FA096-B88F-E6CD-790D-6EA6132F3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E1B57-6993-4306-C6AB-49883FF89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C1685-DE77-A046-7086-8F3721912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8059F-F6C2-B354-D294-92E29BE89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3F433-BB1E-D832-492E-D5883B812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39D24-04A0-CB81-5FC7-4CA8E0F6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D5D164-D1D6-4BB5-AC10-875DFB04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972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EBB0-4508-76F3-1603-76B1EE96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D9F3D-C475-AF8F-A517-7A0525767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2E42F-8105-8BBF-A5A7-CE32986E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79799-0B6C-89CE-FD25-745553D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783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08DA0-3CA1-89AA-6F03-26EB58D3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42AA3-8F64-1AC6-F855-D8B749DB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E3B9A-659F-1423-3D0E-7949C645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829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95C5-8817-64DB-BE47-A2E0C169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8A48-9002-B939-8529-0288CDE41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E82F8-FEF4-22C8-C9FA-F0DBBE3B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AED6A-7A18-90F2-B986-1EBAC169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C821-7956-EC52-540E-3613AD54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AA4C1-AC82-A9D1-A4E4-727D342E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746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B4C9-0ED3-14DB-0604-CC3D9B72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5ECC21-FDB3-7B5F-306E-3449C4C8B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C9228-BAE2-F3DA-3C3B-7E7DCA919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135E-1F43-A22A-4590-880D447B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58F00-D715-52AC-1C30-4CAE2958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19D67-6EA2-B743-32F0-C8D6BC3D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604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5E0E1-42A7-0EE9-8D3D-33DD7727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88FC4-4FC3-C91D-5AF3-AC8148831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9F014-E4E6-419C-C83C-2ADDCBA64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C17DB-FE81-46DF-8B40-9430F6C5B9A0}" type="datetimeFigureOut">
              <a:rPr lang="en-ID" smtClean="0"/>
              <a:t>13/12/2023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A7DA8-AB02-1940-2B80-5EB262196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663F-D0EF-1DF9-9507-FC1DAE846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B72DD-D82F-4A99-A0BD-AFB48F94B72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417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68ABF-9931-998D-206D-2053F709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8" r="20109" b="19019"/>
          <a:stretch/>
        </p:blipFill>
        <p:spPr>
          <a:xfrm>
            <a:off x="0" y="1245704"/>
            <a:ext cx="9740348" cy="43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1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2E3F-98BF-785E-FD22-D2B0AECA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https://www.instagram.com/trirismaharini_031/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BD78A8-1B08-7235-650B-2ACF9FF59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197326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F0BE-ABB6-CDD1-5955-D214DE3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https://www.instagram.com/tri_rismaharinii/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83DED-87B7-2716-8469-FFE15615B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2946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C83D-3979-B481-357E-98AE5865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https://www.instagram.com/trirismahariniindonesia/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665F4-19AE-6591-18C6-BC3883571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75956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A018-1C9E-C2F8-CB81-D77127F5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https://www.instagram.com/tri_rismaharini61/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3CA30F-4BAD-AA0B-51FC-E6D45DFCD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22166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EEAD-93C9-C150-CA50-92AC0AB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https://www.instagram.com/trirismaharinii1/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EBF2D0-DF2A-4ACE-4693-685E88A32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893005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29E8-4B69-D4B1-92DE-6C64F0CF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https://www.instagram.com/tririsma_harini_kemensos/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AF59B-0120-FC6C-A82C-A7E763E06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1907590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952F-7DE4-1D1D-CA1C-7778457D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https://www.instagram.com/tri_rismaharini1/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6617E0-2EC8-55DB-3FD9-96AC20E7A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24007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8112-5B6A-97D2-AA08-679D4484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https://www.instagram.com/trirismaharini.id/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535951-9DD3-4FA2-9FF3-644889F0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46072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7D2F-AA83-4D76-12A3-2A104711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https://www.instagram.com/trirismaharini.official/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056B23-C517-AD9C-EC69-893CC2827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66449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CABA-9798-0BB0-2931-C8C5FB48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https://www.instagram.com/trirismaharini01/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B5F00-A19B-AB70-DDFC-D23B4E48A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7" t="19393" r="4385" b="6402"/>
          <a:stretch/>
        </p:blipFill>
        <p:spPr>
          <a:xfrm>
            <a:off x="2321168" y="2669457"/>
            <a:ext cx="7305153" cy="3228925"/>
          </a:xfrm>
        </p:spPr>
      </p:pic>
    </p:spTree>
    <p:extLst>
      <p:ext uri="{BB962C8B-B14F-4D97-AF65-F5344CB8AC3E}">
        <p14:creationId xmlns:p14="http://schemas.microsoft.com/office/powerpoint/2010/main" val="420041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76C9-9CF2-A275-E2E4-68162BB90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4" t="21820" r="13586" b="9159"/>
          <a:stretch/>
        </p:blipFill>
        <p:spPr>
          <a:xfrm>
            <a:off x="1378225" y="1497495"/>
            <a:ext cx="9157253" cy="47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9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BD15-6290-F615-CAC3-D26BC3BD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https://www.instagram.com/tri_rismaharini1/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18E184-5526-B18D-3397-C80E33E19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1753707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D-496E-DB3B-8257-F3C12B28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https://www.instagram.com/khofifah.ip/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A8314-6716-2086-87A5-716A5C6A1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" t="18585" r="4710" b="6864"/>
          <a:stretch/>
        </p:blipFill>
        <p:spPr>
          <a:xfrm>
            <a:off x="2307771" y="2634343"/>
            <a:ext cx="7293429" cy="3243943"/>
          </a:xfrm>
        </p:spPr>
      </p:pic>
    </p:spTree>
    <p:extLst>
      <p:ext uri="{BB962C8B-B14F-4D97-AF65-F5344CB8AC3E}">
        <p14:creationId xmlns:p14="http://schemas.microsoft.com/office/powerpoint/2010/main" val="32478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5B74-65C4-C811-23CD-0F8B2724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https://www.instagram.com/khofifah_gubernur/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5FD20-FD62-8AAB-774D-22EFD73E2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3843807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DCF3-5C32-582A-DDB2-EDF75BC0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https://www.instagram.com/jrktapalkuda_khofifah/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10A96-7983-B504-53C3-DB140584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3041101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255F-187D-652A-4C69-F0EC3144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https://www.instagram.com/ibu_khofifahindarparawansa/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DA1E1-C23E-8764-0086-20BEA6F61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97955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30E95-F0B2-B11F-7B12-631E33D20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8921" r="1847" b="27333"/>
          <a:stretch/>
        </p:blipFill>
        <p:spPr>
          <a:xfrm>
            <a:off x="106017" y="1298714"/>
            <a:ext cx="11860696" cy="3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8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C936E9-B9AA-44E3-1474-D1F93869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35" r="5978" b="35838"/>
          <a:stretch/>
        </p:blipFill>
        <p:spPr>
          <a:xfrm>
            <a:off x="0" y="1272209"/>
            <a:ext cx="11463130" cy="312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A57D81-198B-E548-44D3-83BBBAE538A0}"/>
              </a:ext>
            </a:extLst>
          </p:cNvPr>
          <p:cNvSpPr txBox="1"/>
          <p:nvPr/>
        </p:nvSpPr>
        <p:spPr>
          <a:xfrm>
            <a:off x="1497496" y="49041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https://www.instagram.com/triirismaharini/</a:t>
            </a:r>
          </a:p>
        </p:txBody>
      </p:sp>
    </p:spTree>
    <p:extLst>
      <p:ext uri="{BB962C8B-B14F-4D97-AF65-F5344CB8AC3E}">
        <p14:creationId xmlns:p14="http://schemas.microsoft.com/office/powerpoint/2010/main" val="36291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85AA5-A1E2-A9F9-B877-396BF7BE6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22015" r="5109" b="7225"/>
          <a:stretch/>
        </p:blipFill>
        <p:spPr>
          <a:xfrm>
            <a:off x="265043" y="1003852"/>
            <a:ext cx="11423374" cy="4850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6D9AA-3857-802E-8043-49063708EEB3}"/>
              </a:ext>
            </a:extLst>
          </p:cNvPr>
          <p:cNvSpPr txBox="1"/>
          <p:nvPr/>
        </p:nvSpPr>
        <p:spPr>
          <a:xfrm>
            <a:off x="265043" y="3586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https://www.instagram.com/tririsma_harinii/</a:t>
            </a:r>
          </a:p>
        </p:txBody>
      </p:sp>
    </p:spTree>
    <p:extLst>
      <p:ext uri="{BB962C8B-B14F-4D97-AF65-F5344CB8AC3E}">
        <p14:creationId xmlns:p14="http://schemas.microsoft.com/office/powerpoint/2010/main" val="306718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D65D8-9EC2-625A-0FAF-617F1037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3C910-473E-A62E-F4FE-285C066F2D9E}"/>
              </a:ext>
            </a:extLst>
          </p:cNvPr>
          <p:cNvSpPr txBox="1"/>
          <p:nvPr/>
        </p:nvSpPr>
        <p:spPr>
          <a:xfrm>
            <a:off x="2073966" y="3244333"/>
            <a:ext cx="6188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https://www.instagram.com/ibu_trirismaharini/</a:t>
            </a:r>
          </a:p>
        </p:txBody>
      </p:sp>
    </p:spTree>
    <p:extLst>
      <p:ext uri="{BB962C8B-B14F-4D97-AF65-F5344CB8AC3E}">
        <p14:creationId xmlns:p14="http://schemas.microsoft.com/office/powerpoint/2010/main" val="383263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7EC4-9713-C083-024A-883C4673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https://www.instagram.com/trirismamensos/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E44EF8-1BF4-4021-97CE-15F4A6B93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19932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0318-D24E-F3AD-ECCE-CCFD08D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https://www.instagram.com/trirismaharini_/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FBE0C4-D741-FA9C-BBB2-0CA71EB8A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94861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0300-D5CD-30C8-1784-1F1AB37D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https://www.instagram.com/trirismaharini_id/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4C655-E4EC-8481-C7B5-FCBFD58CA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810954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242</Words>
  <Application>Microsoft Office PowerPoint</Application>
  <PresentationFormat>Widescreen</PresentationFormat>
  <Paragraphs>21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https://www.instagram.com/trirismamensos/</vt:lpstr>
      <vt:lpstr>https://www.instagram.com/trirismaharini_/</vt:lpstr>
      <vt:lpstr>https://www.instagram.com/trirismaharini_id/</vt:lpstr>
      <vt:lpstr>https://www.instagram.com/trirismaharini_031/</vt:lpstr>
      <vt:lpstr>https://www.instagram.com/tri_rismaharinii/</vt:lpstr>
      <vt:lpstr>https://www.instagram.com/trirismahariniindonesia/</vt:lpstr>
      <vt:lpstr>https://www.instagram.com/tri_rismaharini61/</vt:lpstr>
      <vt:lpstr>https://www.instagram.com/trirismaharinii1/</vt:lpstr>
      <vt:lpstr>https://www.instagram.com/tririsma_harini_kemensos/</vt:lpstr>
      <vt:lpstr>https://www.instagram.com/tri_rismaharini1/</vt:lpstr>
      <vt:lpstr>https://www.instagram.com/trirismaharini.id/</vt:lpstr>
      <vt:lpstr>https://www.instagram.com/trirismaharini.official/</vt:lpstr>
      <vt:lpstr>https://www.instagram.com/trirismaharini01/</vt:lpstr>
      <vt:lpstr>https://www.instagram.com/tri_rismaharini1/</vt:lpstr>
      <vt:lpstr>https://www.instagram.com/khofifah.ip/</vt:lpstr>
      <vt:lpstr>https://www.instagram.com/khofifah_gubernur/</vt:lpstr>
      <vt:lpstr>https://www.instagram.com/jrktapalkuda_khofifah/</vt:lpstr>
      <vt:lpstr>https://www.instagram.com/ibu_khofifahindarparawansa/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Icol Dianto</dc:creator>
  <cp:lastModifiedBy>Icol Dianto</cp:lastModifiedBy>
  <cp:revision>20</cp:revision>
  <dcterms:created xsi:type="dcterms:W3CDTF">2023-12-13T12:54:43Z</dcterms:created>
  <dcterms:modified xsi:type="dcterms:W3CDTF">2023-12-13T15:18:59Z</dcterms:modified>
</cp:coreProperties>
</file>